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36" r:id="rId2"/>
    <p:sldId id="337" r:id="rId3"/>
    <p:sldId id="340" r:id="rId4"/>
    <p:sldId id="338" r:id="rId5"/>
    <p:sldId id="339" r:id="rId6"/>
    <p:sldId id="342" r:id="rId7"/>
    <p:sldId id="343" r:id="rId8"/>
    <p:sldId id="344" r:id="rId9"/>
    <p:sldId id="345" r:id="rId10"/>
    <p:sldId id="34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鄧光龍" initials="鄧光龍" lastIdx="1" clrIdx="0">
    <p:extLst>
      <p:ext uri="{19B8F6BF-5375-455C-9EA6-DF929625EA0E}">
        <p15:presenceInfo xmlns:p15="http://schemas.microsoft.com/office/powerpoint/2012/main" userId="鄧光龍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B9BD5"/>
    <a:srgbClr val="008A3E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6144" autoAdjust="0"/>
  </p:normalViewPr>
  <p:slideViewPr>
    <p:cSldViewPr snapToGrid="0">
      <p:cViewPr varScale="1">
        <p:scale>
          <a:sx n="62" d="100"/>
          <a:sy n="62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41572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514338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117461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084439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62139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785637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75432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42913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676303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c72wuVIQPxhz1r4fnbh8GAw61FJ_vi4k/view?usp=share_lin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PE </a:t>
            </a: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Long</a:t>
            </a:r>
          </a:p>
          <a:p>
            <a:pPr>
              <a:lnSpc>
                <a:spcPct val="150000"/>
              </a:lnSpc>
            </a:pPr>
            <a:r>
              <a:rPr lang="en-US" altLang="zh-TW" sz="2000" dirty="0">
                <a:solidFill>
                  <a:schemeClr val="bg1"/>
                </a:solidFill>
              </a:rPr>
              <a:t>Date           </a:t>
            </a:r>
            <a:r>
              <a:rPr lang="en-US" altLang="zh-TW" sz="2000" dirty="0" smtClean="0">
                <a:solidFill>
                  <a:schemeClr val="bg1"/>
                </a:solidFill>
              </a:rPr>
              <a:t>  : 2023/06/07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495301" y="2158749"/>
            <a:ext cx="6629400" cy="1216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screen shake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273171"/>
              </p:ext>
            </p:extLst>
          </p:nvPr>
        </p:nvGraphicFramePr>
        <p:xfrm>
          <a:off x="531797" y="8337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2023/05/27</a:t>
                      </a:r>
                      <a:endParaRPr kumimoji="0" lang="en-US" altLang="zh-CN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out 1/1000pcs has TV screen shake.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Suspect </a:t>
                      </a:r>
                      <a:r>
                        <a:rPr kumimoji="0" lang="en-US" altLang="zh-TW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SoC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material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2223, Vendor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TV screen shake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92153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TV screen shake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/>
                        <a:t>2149688001202301080266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BCF4D4F82447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4" name="標題 1"/>
          <p:cNvSpPr/>
          <p:nvPr/>
        </p:nvSpPr>
        <p:spPr>
          <a:xfrm>
            <a:off x="999087" y="170404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-1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5842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6411"/>
            <a:ext cx="66763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-2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4949244"/>
            <a:ext cx="57923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TV screen shake pictures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785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70" y="1199589"/>
            <a:ext cx="5662760" cy="33172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48318" y="2298575"/>
            <a:ext cx="2714625" cy="20387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367" y="1202639"/>
            <a:ext cx="5662760" cy="331720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419975" y="1619250"/>
            <a:ext cx="3457575" cy="28383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24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8307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C</a:t>
            </a:r>
            <a:r>
              <a:rPr lang="en-US" altLang="zh-CN" sz="3600" b="1" spc="-1" dirty="0">
                <a:solidFill>
                  <a:srgbClr val="002A4E"/>
                </a:solidFill>
                <a:ea typeface="微软雅黑"/>
              </a:rPr>
              <a:t>ontainment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89" y="828899"/>
            <a:ext cx="10859511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160"/>
              </a:lnSpc>
              <a:spcBef>
                <a:spcPts val="1200"/>
              </a:spcBef>
              <a:buAutoNum type="arabicPeriod"/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This unit passed all station normally, no found any abnormal.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44257"/>
              </p:ext>
            </p:extLst>
          </p:nvPr>
        </p:nvGraphicFramePr>
        <p:xfrm>
          <a:off x="1985820" y="2916478"/>
          <a:ext cx="6096000" cy="26029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4032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(test HDMI video noise)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FT1(test</a:t>
                      </a:r>
                      <a:r>
                        <a:rPr lang="en-US" sz="14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HDMI 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123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5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990" y="43389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Upgrade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again factory FW and </a:t>
            </a: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retest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NG sample at FT, FT1 station, the result as below: </a:t>
            </a:r>
          </a:p>
        </p:txBody>
      </p:sp>
      <p:sp>
        <p:nvSpPr>
          <p:cNvPr id="4" name="標題 1"/>
          <p:cNvSpPr/>
          <p:nvPr/>
        </p:nvSpPr>
        <p:spPr>
          <a:xfrm>
            <a:off x="949829" y="60392"/>
            <a:ext cx="8097189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OBA + FATP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990" y="5855183"/>
            <a:ext cx="1206730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The fail symptom same as customer 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feedback and </a:t>
            </a:r>
            <a:r>
              <a:rPr lang="en-US" sz="1600" dirty="0" smtClean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FATP station can’t cover this </a:t>
            </a:r>
            <a:r>
              <a:rPr lang="en-US" sz="1600" dirty="0" smtClean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issue. </a:t>
            </a:r>
            <a:endParaRPr lang="en-US" sz="16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rId3" tooltip="https://drive.google.com/file/d/1c72wuVIQPxhz1r4fnbh8GAw61FJ_vi4k/view?usp=share_link"/>
          </p:cNvPr>
          <p:cNvSpPr txBox="1"/>
          <p:nvPr/>
        </p:nvSpPr>
        <p:spPr>
          <a:xfrm>
            <a:off x="1910222" y="5331089"/>
            <a:ext cx="4149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TV screen shake at OBA station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222" y="3049138"/>
            <a:ext cx="4173472" cy="22201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4990" y="2328476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Retest NG sample at OBA station. 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372239"/>
              </p:ext>
            </p:extLst>
          </p:nvPr>
        </p:nvGraphicFramePr>
        <p:xfrm>
          <a:off x="1910222" y="1062286"/>
          <a:ext cx="4173472" cy="12472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02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981199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2990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No.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Station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4559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4559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6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82" y="658211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Check Visual inspection and take X-ray NG sample, result as below: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06692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Visual Inspection and Take X-ray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86228"/>
              </p:ext>
            </p:extLst>
          </p:nvPr>
        </p:nvGraphicFramePr>
        <p:xfrm>
          <a:off x="949830" y="1257136"/>
          <a:ext cx="10271848" cy="229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5285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Item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Top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Bot</a:t>
                      </a:r>
                      <a:r>
                        <a:rPr lang="en-US" sz="1600" b="1" baseline="0" dirty="0" smtClean="0"/>
                        <a:t>tom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7616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030964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Item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SoC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eMMC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HDMI Connector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Filter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Result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08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41904" y="3946357"/>
            <a:ext cx="933451" cy="1384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72463" y="3841477"/>
            <a:ext cx="762000" cy="16097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212" y="1967863"/>
            <a:ext cx="1509713" cy="14891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6537" y="1980073"/>
            <a:ext cx="1509713" cy="14891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2982" y="4171953"/>
            <a:ext cx="1039249" cy="965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8631" y="4171952"/>
            <a:ext cx="1177581" cy="96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21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Measure impedance /VF on board HDMI connector of NG sample and compare with OK sample, result as table below: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88562"/>
            <a:ext cx="962580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Impedance/VF Measurement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88657"/>
              </p:ext>
            </p:extLst>
          </p:nvPr>
        </p:nvGraphicFramePr>
        <p:xfrm>
          <a:off x="662885" y="1387375"/>
          <a:ext cx="10956091" cy="451540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48974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2151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215122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109.6K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0271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3357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140" y="973015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5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Change component of HDMI block: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Change new FIL1401, FIL1402, J1401 then retest screen TV at OBA. </a:t>
            </a:r>
          </a:p>
          <a:p>
            <a:pPr marL="28575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è"/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Fail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8" y="83331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Component of HDMI Block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78" y="5448484"/>
            <a:ext cx="1160475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After change new </a:t>
            </a:r>
            <a:r>
              <a:rPr lang="en-US" sz="1600" dirty="0">
                <a:cs typeface="Arial" panose="020B0604020202020204" pitchFamily="34" charset="0"/>
              </a:rPr>
              <a:t>FIL1401, FIL1402, J1401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then retest Screen TV at OBA , result: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creen TV still (logo booting, video) shakes.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=&gt; Suspect </a:t>
            </a:r>
            <a:r>
              <a:rPr lang="en-US" sz="1600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SoC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pt-BR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P/N: 002.02753.005. DC: </a:t>
            </a:r>
            <a:r>
              <a:rPr lang="pt-BR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2223. Vendor</a:t>
            </a:r>
            <a:r>
              <a:rPr lang="pt-BR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AMLOGIC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) has issue.</a:t>
            </a:r>
            <a:endParaRPr lang="en-US" sz="1600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3177" y="4934705"/>
            <a:ext cx="48732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TV screen shake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9748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177" y="1946608"/>
            <a:ext cx="4873299" cy="28547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381500" y="2849673"/>
            <a:ext cx="2309565" cy="17544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30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818" y="1121664"/>
            <a:ext cx="1107295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Conclusion: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-  </a:t>
            </a:r>
            <a:r>
              <a:rPr lang="en-US" sz="2000" b="1" dirty="0"/>
              <a:t>Occur cause</a:t>
            </a:r>
            <a:r>
              <a:rPr lang="en-US" sz="2000" dirty="0"/>
              <a:t>: </a:t>
            </a:r>
            <a:r>
              <a:rPr lang="pt-BR" sz="2000" dirty="0"/>
              <a:t>Suspect </a:t>
            </a:r>
            <a:r>
              <a:rPr lang="pt-BR" sz="2000" dirty="0" smtClean="0"/>
              <a:t>material issue, SoC (</a:t>
            </a:r>
            <a:r>
              <a:rPr lang="pt-BR" sz="2000" dirty="0"/>
              <a:t>P/N: </a:t>
            </a:r>
            <a:r>
              <a:rPr lang="pt-BR" sz="2000" dirty="0" smtClean="0"/>
              <a:t>002.02753.005, </a:t>
            </a:r>
            <a:r>
              <a:rPr lang="pt-BR" sz="2000" dirty="0"/>
              <a:t>DC: </a:t>
            </a:r>
            <a:r>
              <a:rPr lang="pt-BR" sz="2000" dirty="0" smtClean="0"/>
              <a:t>2223, </a:t>
            </a:r>
            <a:r>
              <a:rPr lang="pt-BR" sz="2000" dirty="0"/>
              <a:t>Vendor: </a:t>
            </a:r>
            <a:r>
              <a:rPr lang="pt-BR" sz="2000" dirty="0" smtClean="0"/>
              <a:t>AMLOGIC)</a:t>
            </a:r>
            <a:r>
              <a:rPr lang="en-US" sz="2000" dirty="0" smtClean="0"/>
              <a:t>, waiting confirmation from customer can change new </a:t>
            </a:r>
            <a:r>
              <a:rPr lang="en-US" sz="2000" dirty="0" err="1" smtClean="0"/>
              <a:t>SoC</a:t>
            </a:r>
            <a:r>
              <a:rPr lang="en-US" sz="2000" dirty="0" smtClean="0"/>
              <a:t> or not for further analysis.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  </a:t>
            </a:r>
            <a:r>
              <a:rPr lang="en-US" sz="2000" b="1" dirty="0"/>
              <a:t>Escape cause</a:t>
            </a:r>
            <a:r>
              <a:rPr lang="en-US" sz="2000" dirty="0"/>
              <a:t>: </a:t>
            </a:r>
            <a:r>
              <a:rPr lang="en-US" sz="2000" dirty="0" smtClean="0"/>
              <a:t>FATP can’t cover issue.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68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818" y="1121664"/>
            <a:ext cx="11072957" cy="1574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Co-work with RD &amp; TE teams, how to cover this issue at FATP , Owner : RD Jerry , TE Jones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(Status: RD team are studying the method to cover this issue)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Waiting final analysis result to give corresponding actions.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404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15956</TotalTime>
  <Words>804</Words>
  <Application>Microsoft Office PowerPoint</Application>
  <PresentationFormat>Widescreen</PresentationFormat>
  <Paragraphs>271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等线</vt:lpstr>
      <vt:lpstr>Microsoft JhengHei</vt:lpstr>
      <vt:lpstr>Microsoft JhengHei</vt:lpstr>
      <vt:lpstr>微软雅黑</vt:lpstr>
      <vt:lpstr>Arial</vt:lpstr>
      <vt:lpstr>DejaVu Sans</vt:lpstr>
      <vt:lpstr>Symbol</vt:lpstr>
      <vt:lpstr>Times New Roman</vt:lpstr>
      <vt:lpstr>Wingdings</vt:lpstr>
      <vt:lpstr>思源黑体 CN Normal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武文邊</cp:lastModifiedBy>
  <cp:revision>1123</cp:revision>
  <dcterms:created xsi:type="dcterms:W3CDTF">2022-05-19T09:53:32Z</dcterms:created>
  <dcterms:modified xsi:type="dcterms:W3CDTF">2023-06-08T07:11:02Z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